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Montserrat Medium"/>
      <p:regular r:id="rId18"/>
      <p:bold r:id="rId19"/>
      <p:italic r:id="rId20"/>
      <p:boldItalic r:id="rId21"/>
    </p:embeddedFont>
    <p:embeddedFont>
      <p:font typeface="Montserrat ExtraBold"/>
      <p:bold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MontserratMedium-regular.fntdata"/><Relationship Id="rId26" Type="http://schemas.openxmlformats.org/officeDocument/2006/relationships/customXml" Target="../customXml/item3.xml"/><Relationship Id="rId21" Type="http://schemas.openxmlformats.org/officeDocument/2006/relationships/font" Target="fonts/MontserratMedium-boldItalic.fntdata"/><Relationship Id="rId3" Type="http://schemas.openxmlformats.org/officeDocument/2006/relationships/slideMaster" Target="slideMasters/slide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Montserrat-boldItalic.fntdata"/><Relationship Id="rId25" Type="http://schemas.openxmlformats.org/officeDocument/2006/relationships/customXml" Target="../customXml/item2.xml"/><Relationship Id="rId20" Type="http://schemas.openxmlformats.org/officeDocument/2006/relationships/font" Target="fonts/MontserratMedium-italic.fntdata"/><Relationship Id="rId2" Type="http://schemas.openxmlformats.org/officeDocument/2006/relationships/presProps" Target="presProps.xml"/><Relationship Id="rId16" Type="http://schemas.openxmlformats.org/officeDocument/2006/relationships/font" Target="fonts/Montserrat-italic.fntdata"/><Relationship Id="rId1" Type="http://schemas.openxmlformats.org/officeDocument/2006/relationships/theme" Target="theme/theme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ustomXml" Target="../customXml/item1.xml"/><Relationship Id="rId23" Type="http://schemas.openxmlformats.org/officeDocument/2006/relationships/font" Target="fonts/MontserratExtraBold-boldItalic.fntdata"/><Relationship Id="rId5" Type="http://schemas.openxmlformats.org/officeDocument/2006/relationships/slide" Target="slides/slide1.xml"/><Relationship Id="rId15" Type="http://schemas.openxmlformats.org/officeDocument/2006/relationships/font" Target="fonts/Montserrat-bold.fntdata"/><Relationship Id="rId10" Type="http://schemas.openxmlformats.org/officeDocument/2006/relationships/slide" Target="slides/slide6.xml"/><Relationship Id="rId19" Type="http://schemas.openxmlformats.org/officeDocument/2006/relationships/font" Target="fonts/MontserratMedium-bold.fntdata"/><Relationship Id="rId22" Type="http://schemas.openxmlformats.org/officeDocument/2006/relationships/font" Target="fonts/MontserratExtraBold-bold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81f74ce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81f74ce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81f74ce2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81f74ce2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81f74ce2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81f74ce2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81f74ce2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81f74ce2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81f74ce2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81f74ce2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81f74ce2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81f74ce2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81f74ce2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81f74ce2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2126775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CloudFront signed URLs and cookies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Signed URLs.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Use of Signed URLs.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Parameters for Signed URLs.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are Signed Cookies?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667250" y="475175"/>
            <a:ext cx="5735700" cy="4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Signed URLs</a:t>
            </a:r>
            <a:endParaRPr/>
          </a:p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717500" y="1205850"/>
            <a:ext cx="57924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Limit who can access the material supplied by a distribution.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Restricts which people can see the content.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Origin Access Identity.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Distribution is open to everyone who knows the URL.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type="title"/>
          </p:nvPr>
        </p:nvSpPr>
        <p:spPr>
          <a:xfrm>
            <a:off x="727525" y="465125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Signed URLs</a:t>
            </a:r>
            <a:endParaRPr/>
          </a:p>
        </p:txBody>
      </p:sp>
      <p:sp>
        <p:nvSpPr>
          <p:cNvPr id="179" name="Google Shape;179;p39"/>
          <p:cNvSpPr txBox="1"/>
          <p:nvPr>
            <p:ph idx="1" type="body"/>
          </p:nvPr>
        </p:nvSpPr>
        <p:spPr>
          <a:xfrm>
            <a:off x="938500" y="1246025"/>
            <a:ext cx="57357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Free and paid videos.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Non-protected, allowing everyone to use and access it.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Accessible only to a subset of the users. 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Signed URL so that we can have control over who has access.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type="title"/>
          </p:nvPr>
        </p:nvSpPr>
        <p:spPr>
          <a:xfrm>
            <a:off x="737575" y="485225"/>
            <a:ext cx="57357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signs the URL?</a:t>
            </a:r>
            <a:endParaRPr/>
          </a:p>
        </p:txBody>
      </p:sp>
      <p:sp>
        <p:nvSpPr>
          <p:cNvPr id="185" name="Google Shape;185;p40"/>
          <p:cNvSpPr txBox="1"/>
          <p:nvPr>
            <p:ph idx="1" type="body"/>
          </p:nvPr>
        </p:nvSpPr>
        <p:spPr>
          <a:xfrm>
            <a:off x="938500" y="1386425"/>
            <a:ext cx="4546500" cy="28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CloudFront trusted key group.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AWS account that holds a CloudFront key pair.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CloudFront signed URLs.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Signed cookies.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type="title"/>
          </p:nvPr>
        </p:nvSpPr>
        <p:spPr>
          <a:xfrm>
            <a:off x="697400" y="465125"/>
            <a:ext cx="5735700" cy="6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of Signed URLs</a:t>
            </a:r>
            <a:endParaRPr/>
          </a:p>
        </p:txBody>
      </p:sp>
      <p:sp>
        <p:nvSpPr>
          <p:cNvPr id="191" name="Google Shape;191;p41"/>
          <p:cNvSpPr txBox="1"/>
          <p:nvPr>
            <p:ph idx="1" type="body"/>
          </p:nvPr>
        </p:nvSpPr>
        <p:spPr>
          <a:xfrm>
            <a:off x="817950" y="1266125"/>
            <a:ext cx="47475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dd the signer to your distribution.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ign a piece of the URL or cookie with the private key.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CloudFront verifies that it hasn't been tampered with by comparing the signature in the URL.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type="title"/>
          </p:nvPr>
        </p:nvSpPr>
        <p:spPr>
          <a:xfrm>
            <a:off x="586875" y="445025"/>
            <a:ext cx="57357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Parameters </a:t>
            </a:r>
            <a:endParaRPr/>
          </a:p>
        </p:txBody>
      </p:sp>
      <p:sp>
        <p:nvSpPr>
          <p:cNvPr id="197" name="Google Shape;197;p42"/>
          <p:cNvSpPr txBox="1"/>
          <p:nvPr>
            <p:ph idx="1" type="body"/>
          </p:nvPr>
        </p:nvSpPr>
        <p:spPr>
          <a:xfrm>
            <a:off x="647150" y="1266100"/>
            <a:ext cx="52197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Time and date after which the URL will no longer be valid.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Date and time when the URL becomes valid are optional.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IP address of the computers that can access your content.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type="title"/>
          </p:nvPr>
        </p:nvSpPr>
        <p:spPr>
          <a:xfrm>
            <a:off x="938500" y="445025"/>
            <a:ext cx="57357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Signed cookies</a:t>
            </a:r>
            <a:endParaRPr/>
          </a:p>
        </p:txBody>
      </p:sp>
      <p:sp>
        <p:nvSpPr>
          <p:cNvPr id="203" name="Google Shape;203;p43"/>
          <p:cNvSpPr txBox="1"/>
          <p:nvPr>
            <p:ph idx="1" type="body"/>
          </p:nvPr>
        </p:nvSpPr>
        <p:spPr>
          <a:xfrm>
            <a:off x="938500" y="1246025"/>
            <a:ext cx="45465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Don't want to update our present URLs.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CloudFront signed cookies.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grant access to a large number of restricted files.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Control who can see our content.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4"/>
          <p:cNvSpPr txBox="1"/>
          <p:nvPr>
            <p:ph type="title"/>
          </p:nvPr>
        </p:nvSpPr>
        <p:spPr>
          <a:xfrm>
            <a:off x="526625" y="445025"/>
            <a:ext cx="57357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Signed URLs vs Cookies</a:t>
            </a:r>
            <a:endParaRPr/>
          </a:p>
        </p:txBody>
      </p:sp>
      <p:sp>
        <p:nvSpPr>
          <p:cNvPr id="209" name="Google Shape;209;p44"/>
          <p:cNvSpPr txBox="1"/>
          <p:nvPr>
            <p:ph idx="1" type="body"/>
          </p:nvPr>
        </p:nvSpPr>
        <p:spPr>
          <a:xfrm>
            <a:off x="590125" y="1346175"/>
            <a:ext cx="53268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Signed URLs should be used for Real-Time Messaging Protocol (RTMP) distribution.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To restrict access to individual files.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Signed cookies should be used to deliver multiple restricted files. 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Don’t want to change the current URLs.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BB7FCABC-EEB3-4A72-AE72-16877DBBBD99}"/>
</file>

<file path=customXml/itemProps2.xml><?xml version="1.0" encoding="utf-8"?>
<ds:datastoreItem xmlns:ds="http://schemas.openxmlformats.org/officeDocument/2006/customXml" ds:itemID="{EAA9A880-32FB-497C-A420-2099B50FB3AB}"/>
</file>

<file path=customXml/itemProps3.xml><?xml version="1.0" encoding="utf-8"?>
<ds:datastoreItem xmlns:ds="http://schemas.openxmlformats.org/officeDocument/2006/customXml" ds:itemID="{F7621A10-FA45-4EB2-8295-E7E97BCDE5FC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